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7" r:id="rId13"/>
    <p:sldId id="269" r:id="rId14"/>
    <p:sldId id="270" r:id="rId15"/>
    <p:sldId id="271" r:id="rId16"/>
    <p:sldId id="272" r:id="rId17"/>
    <p:sldId id="260" r:id="rId18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1B993-167C-74D4-C2F0-BA0FC77BAA7A}" v="3" dt="2026-01-20T18:14:35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14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soil?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yada di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łach’ – what is soil?</a:t>
            </a: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C9C2C57-6655-A17C-8B62-D023722BC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6"/>
    </mc:Choice>
    <mc:Fallback xmlns="">
      <p:transition spd="slow" advTm="10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35589-7734-97C9-BA1E-50A1D1F05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ED07-6561-94E4-2C1A-2AA2CF61F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6225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Food Systems: Community Food Mapping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7410E-5BD4-344B-A987-A924B8AFD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naqayeh</a:t>
            </a:r>
            <a:r>
              <a:rPr lang="en-US" dirty="0"/>
              <a:t> </a:t>
            </a:r>
            <a:r>
              <a:rPr lang="en-US" dirty="0" err="1"/>
              <a:t>qada</a:t>
            </a:r>
            <a:r>
              <a:rPr lang="en-US" dirty="0"/>
              <a:t> – our community’s food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7A278AC-1C49-B844-3929-D20C2B5FA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67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5"/>
    </mc:Choice>
    <mc:Fallback xmlns="">
      <p:transition spd="slow" advTm="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E3513-304D-0396-2802-7D6EF50DF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A6C8-1206-1FA3-6438-9A6DC17CF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ea typeface="+mj-lt"/>
                <a:cs typeface="+mj-lt"/>
              </a:rPr>
              <a:t>Salmon Life Cycle Tag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857CF-1A0A-4C05-3002-D9D9EDF9C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łiq’a </a:t>
            </a: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64EC1E8-B94A-5FC2-3137-42E76F296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56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7"/>
    </mc:Choice>
    <mc:Fallback xmlns="">
      <p:transition spd="slow" advTm="5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B26B3-FB4C-D4D9-94F5-A78780493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69C5-904B-C58B-A850-3CF58A0E6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Autofit/>
          </a:bodyPr>
          <a:lstStyle/>
          <a:p>
            <a:r>
              <a:rPr lang="en-US" dirty="0">
                <a:ea typeface="+mj-lt"/>
                <a:cs typeface="+mj-lt"/>
              </a:rPr>
              <a:t>Invasive Pike: Video Lesson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AB5EE-6B22-597B-2DCE-91696EC0D1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ghelguts’i</a:t>
            </a:r>
            <a:r>
              <a:rPr lang="en-US" dirty="0"/>
              <a:t> – pike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96EBF0F-2802-9D15-EF7B-FB45152E1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59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0"/>
    </mc:Choice>
    <mc:Fallback xmlns="">
      <p:transition spd="slow" advTm="7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63194-498A-B0B0-D006-AA5F66A2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59BE-AF50-942D-F443-FDB90A81E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Invasive Pike: Game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8C2F3-336C-924C-0A9F-B3D7EB868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łkit – go get it</a:t>
            </a: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D09EA3A-6B1D-4324-D81F-5F3A5949BE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341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7"/>
    </mc:Choice>
    <mc:Fallback xmlns="">
      <p:transition spd="slow" advTm="6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6EE64-4A89-0341-8E8E-16517CE54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E58A-3194-050B-98E0-9005095E3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Berry Harvest Lesson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17951-193E-8FCC-4281-750201591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gega </a:t>
            </a:r>
            <a:r>
              <a:rPr lang="en-US" dirty="0" err="1"/>
              <a:t>t’ch’e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ł’an</a:t>
            </a: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B9D8252-FDB8-43C1-F9FD-21C898A67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06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3"/>
    </mc:Choice>
    <mc:Fallback xmlns="">
      <p:transition spd="slow" advTm="5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/>
              <a:t>Sand, Silt, &amp; Clay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2308965" cy="1245535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</a:t>
            </a:r>
            <a:r>
              <a:rPr lang="en-US" dirty="0"/>
              <a:t> – </a:t>
            </a:r>
            <a:r>
              <a:rPr lang="en-US" dirty="0" err="1"/>
              <a:t>suy</a:t>
            </a:r>
            <a:r>
              <a:rPr lang="en-US" dirty="0"/>
              <a:t>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33A826-49E3-2DF2-07B1-F71285B24669}"/>
              </a:ext>
            </a:extLst>
          </p:cNvPr>
          <p:cNvSpPr txBox="1">
            <a:spLocks/>
          </p:cNvSpPr>
          <p:nvPr/>
        </p:nvSpPr>
        <p:spPr>
          <a:xfrm>
            <a:off x="4707924" y="3602037"/>
            <a:ext cx="2181391" cy="905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silt</a:t>
            </a:r>
            <a:r>
              <a:rPr lang="en-US" dirty="0"/>
              <a:t>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yuya</a:t>
            </a:r>
            <a:r>
              <a:rPr lang="en-US" dirty="0"/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6913CA4-385D-B6DC-84B2-2F06E6977649}"/>
              </a:ext>
            </a:extLst>
          </p:cNvPr>
          <p:cNvSpPr txBox="1">
            <a:spLocks/>
          </p:cNvSpPr>
          <p:nvPr/>
        </p:nvSpPr>
        <p:spPr>
          <a:xfrm>
            <a:off x="8016658" y="3602035"/>
            <a:ext cx="3858016" cy="1458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bashtl’ech’a</a:t>
            </a:r>
            <a:r>
              <a:rPr lang="en-US" dirty="0"/>
              <a:t> –  clay 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1C1F18DB-52E9-5B41-ED05-7B7373B35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49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1"/>
    </mc:Choice>
    <mc:Fallback xmlns="">
      <p:transition spd="slow" advTm="14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8F41E-7817-A5C4-6EAE-EDD364451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77DE-DBA4-C405-692D-BF1A5BD9E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/>
              <a:t>Life in the Soil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9E5E5-E377-3AC8-C917-8ACC6D661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891" y="3602038"/>
            <a:ext cx="9144000" cy="1655762"/>
          </a:xfrm>
        </p:spPr>
        <p:txBody>
          <a:bodyPr/>
          <a:lstStyle/>
          <a:p>
            <a:r>
              <a:rPr lang="en-US" dirty="0" err="1"/>
              <a:t>beyich</a:t>
            </a:r>
            <a:r>
              <a:rPr lang="en-US" dirty="0"/>
              <a:t>’ </a:t>
            </a:r>
            <a:r>
              <a:rPr lang="en-US" dirty="0" err="1"/>
              <a:t>qilani</a:t>
            </a:r>
            <a:r>
              <a:rPr lang="en-US" dirty="0"/>
              <a:t> – things with breath (living)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4C5BE8F-218F-B379-077C-E934EC97B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755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8"/>
    </mc:Choice>
    <mc:Fallback xmlns="">
      <p:transition spd="slow" advTm="5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D62F4-6DFA-303F-2B55-8595F2CCB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51A9-94B9-E69D-6FEB-5246DD26C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/>
              <a:t>Snowpack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55152-AAD9-4AC5-6B93-F0581FCC1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chitl</a:t>
            </a:r>
            <a:r>
              <a:rPr lang="en-US" dirty="0"/>
              <a:t>’ – snow (suspended)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FFBF6CE-9440-7CB8-86B9-53B6DE1DB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854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8"/>
    </mc:Choice>
    <mc:Fallback xmlns="">
      <p:transition spd="slow" advTm="5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38A90-AB2D-A657-A26A-19DD05091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E885-5098-5199-20D7-D55614A1E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/>
              <a:t>Seed Exploration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44DDA-0332-8658-0F6B-18501654E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qinunelyahi – seeds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D4FF530-A61F-9824-D1E0-6E605160B5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633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2"/>
    </mc:Choice>
    <mc:Fallback xmlns="">
      <p:transition spd="slow" advTm="5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9B79B-2791-FDBA-37CA-5062A0E3F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8A46-734A-B959-A8CA-AFD38F5F3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Hydroponics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97743-900F-F4BD-8C56-8F7ACF439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ch’enłyahi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we are growing things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9937E80-D048-3581-C5C7-394F168AB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089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7"/>
    </mc:Choice>
    <mc:Fallback xmlns="">
      <p:transition spd="slow" advTm="7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D38B-790F-076A-E58A-09FEE020A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F1A0-17A7-0094-2DAD-F1819624A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 Moose Have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C56A5-B9AB-F715-B364-52EDCEC97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Dnigi shegh qilan – I have moose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E479741-E8FC-1EF7-1F78-A22C4EF32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76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3"/>
    </mc:Choice>
    <mc:Fallback xmlns="">
      <p:transition spd="slow" advTm="7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9931A-87C2-1D92-19B1-E702D4E9E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7614-24B1-590D-1CBC-908AB0843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/>
              <a:t>Beluga Echolocation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9206B-54A2-22C3-F12F-A6DC8CA97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quyeshi 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ł’an – I see a beluga </a:t>
            </a: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9841ECB-084E-F481-EAFE-1251FF700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76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0"/>
    </mc:Choice>
    <mc:Fallback xmlns="">
      <p:transition spd="slow" advTm="8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2C596-6A26-6938-7249-C60E0919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4CC5-D86C-0FC4-7146-6B6687BAC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1"/>
            <a:ext cx="9144000" cy="90535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food system?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583B9-E708-418A-DC7F-B162F1E1E5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łnen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food of the lands</a:t>
            </a: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55BA923-EFAA-18F4-CAA1-5DDFC5AAF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705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2"/>
    </mc:Choice>
    <mc:Fallback xmlns="">
      <p:transition spd="slow" advTm="7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279162-921f-4a0b-bdee-bf949679823f">
      <Terms xmlns="http://schemas.microsoft.com/office/infopath/2007/PartnerControls"/>
    </lcf76f155ced4ddcb4097134ff3c332f>
    <TaxCatchAll xmlns="8aaaa114-c82e-479f-8786-592acdb20cf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59017507D7349BEAAD782E0D12985" ma:contentTypeVersion="19" ma:contentTypeDescription="Create a new document." ma:contentTypeScope="" ma:versionID="7888bb043edfcbb2eda1b82e728269d2">
  <xsd:schema xmlns:xsd="http://www.w3.org/2001/XMLSchema" xmlns:xs="http://www.w3.org/2001/XMLSchema" xmlns:p="http://schemas.microsoft.com/office/2006/metadata/properties" xmlns:ns2="2f279162-921f-4a0b-bdee-bf949679823f" xmlns:ns3="8aaaa114-c82e-479f-8786-592acdb20cf4" targetNamespace="http://schemas.microsoft.com/office/2006/metadata/properties" ma:root="true" ma:fieldsID="19afbcfa6749132f138c74994c3231b1" ns2:_="" ns3:_="">
    <xsd:import namespace="2f279162-921f-4a0b-bdee-bf949679823f"/>
    <xsd:import namespace="8aaaa114-c82e-479f-8786-592acdb20c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79162-921f-4a0b-bdee-bf9496798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ac2f7ba-3e84-4154-9881-7c7f5182a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aa114-c82e-479f-8786-592acdb20cf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e897da7-51cb-4298-83e3-12b48fdd057a}" ma:internalName="TaxCatchAll" ma:showField="CatchAllData" ma:web="8aaaa114-c82e-479f-8786-592acdb20c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A6F160-C40E-468A-9603-A1CC091F18B3}">
  <ds:schemaRefs>
    <ds:schemaRef ds:uri="2f279162-921f-4a0b-bdee-bf949679823f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8aaaa114-c82e-479f-8786-592acdb20cf4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83F9EB-381C-4354-B797-292700F65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592CD-E074-4B9D-A018-122443E0F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79162-921f-4a0b-bdee-bf949679823f"/>
    <ds:schemaRef ds:uri="8aaaa114-c82e-479f-8786-592acdb20c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10166</TotalTime>
  <Words>224</Words>
  <Application>Microsoft Office PowerPoint</Application>
  <PresentationFormat>Widescreen</PresentationFormat>
  <Paragraphs>35</Paragraphs>
  <Slides>14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What is soil?</vt:lpstr>
      <vt:lpstr>Sand, Silt, &amp; Clay</vt:lpstr>
      <vt:lpstr>Life in the Soil</vt:lpstr>
      <vt:lpstr>Snowpack Study</vt:lpstr>
      <vt:lpstr>Seed Exploration</vt:lpstr>
      <vt:lpstr>What is Hydroponics</vt:lpstr>
      <vt:lpstr>What I Moose Have</vt:lpstr>
      <vt:lpstr>Beluga Echolocation Game</vt:lpstr>
      <vt:lpstr>What is a food system?</vt:lpstr>
      <vt:lpstr>Food Systems: Community Food Mapping </vt:lpstr>
      <vt:lpstr>Salmon Life Cycle Tag </vt:lpstr>
      <vt:lpstr>Invasive Pike: Video Lesson</vt:lpstr>
      <vt:lpstr>Invasive Pike: Game </vt:lpstr>
      <vt:lpstr>Berry Harvest Lesson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Edna Standifer</dc:creator>
  <cp:lastModifiedBy>Edna Standifer</cp:lastModifiedBy>
  <cp:revision>44</cp:revision>
  <cp:lastPrinted>2025-04-30T05:39:14Z</cp:lastPrinted>
  <dcterms:created xsi:type="dcterms:W3CDTF">2025-03-04T23:06:02Z</dcterms:created>
  <dcterms:modified xsi:type="dcterms:W3CDTF">2026-01-20T18:15:21Z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0x010100A4B59017507D7349BEAAD782E0D12985</vt:lpwstr>
  </property>
  <property fmtid="{D5CDD505-2E9C-101B-9397-08002B2CF9AE}" pid="3" name="MediaServiceImageTags">
    <vt:lpwstr/>
  </property>
</Properties>
</file>